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8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CEE"/>
    <a:srgbClr val="2A4579"/>
    <a:srgbClr val="283D64"/>
    <a:srgbClr val="314876"/>
    <a:srgbClr val="1E2B46"/>
    <a:srgbClr val="5187EC"/>
    <a:srgbClr val="558CF6"/>
    <a:srgbClr val="5397FF"/>
    <a:srgbClr val="325B9F"/>
    <a:srgbClr val="FA54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09"/>
    <p:restoredTop sz="94294"/>
  </p:normalViewPr>
  <p:slideViewPr>
    <p:cSldViewPr snapToGrid="0">
      <p:cViewPr>
        <p:scale>
          <a:sx n="81" d="100"/>
          <a:sy n="81" d="100"/>
        </p:scale>
        <p:origin x="936" y="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2-08T13:37:24.8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2-08T13:39:20.6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 0 21573,'-7'0'0,"1"0"0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2-08T13:39:21.51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13 12 15307,'-7'-6'0,"2"0"0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2-08T13:39:24.6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29 44 8191,'-16'-24'0,"3"5"0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2-08T13:39:51.62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 16383,'0'0'0</inkml:trace>
</inkml:ink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36B850-4980-6F4C-AA8C-A6C290275A34}" type="datetimeFigureOut">
              <a:rPr lang="nl-NL" smtClean="0"/>
              <a:t>08-02-2023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8FCB8-C576-7148-BA00-B31652BC3F9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7269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8FCB8-C576-7148-BA00-B31652BC3F9F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54193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8FCB8-C576-7148-BA00-B31652BC3F9F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3830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8FCB8-C576-7148-BA00-B31652BC3F9F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5341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8FCB8-C576-7148-BA00-B31652BC3F9F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6278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798F87-BDA9-6E49-6057-94C1D098A3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3C07F46-1EC4-FED0-9349-0F27B5BAF2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BB989DA-31BD-10AE-91ED-9BE5B8C1D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966ED0D-2AD7-FA93-C7B6-81F19340C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A34A9DA-87D7-E4BA-CA87-A2CAC4698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2874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BB056-B2A7-7659-0096-568D57A2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07911F0-F593-818E-3F4C-C69866618F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A8BB940-7417-CE1D-DEC0-C1EAEDAB5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4941B46-7767-305E-4609-A179087C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37A8A7A-C1EB-AEDA-CB7D-AE6F84A97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72871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F8B2737-EC57-7B5D-8FFE-5B0DF05492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F2EB22B-FC99-8EB6-413B-818A6C400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542D3F7-53C7-A5E1-DB43-9297C951F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1B2F094-9A8E-F93F-9448-7B4983C27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0CD7204-6696-AC0E-AA5E-5479EE598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5096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FA10DD-CD31-C259-41F7-DD8C641C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C5715B2-88C3-1EA5-14B9-985C4D11F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B97B21-2B9B-FA1E-EF48-A710B7092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4758700-705F-DE33-86F8-4FA9E4DDE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8E28E15-E5AF-EB81-6F4F-348BE9505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515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07F694-B201-8E2D-9FD7-DD2C3ED9B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4543E6A-3CE0-497F-0D15-774ACC5FF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81F9BDF-F0B6-ADDC-097A-A18A567D7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70B0D46-0596-3EE7-3519-222E6E8D2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447FDCE-5E99-93F6-1EFB-032900087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03571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31B907-397D-9BCC-654C-1BE7CDACD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8696D6D-3BC9-9259-D47C-F437E107BF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491DF0F-451D-2988-ABA0-B34153E81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F4D84D0-10D6-0571-C745-4F8090973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891CC2A-E6B5-503D-21CD-EB53C9840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733E157-C944-17EE-0FCA-05FA75B9E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470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EBCBA0-BD20-BC24-7D20-BED6EAF81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56327D6-B88B-2A2E-FE4F-2F04B1FE7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D074B6C-8D50-228A-7940-7BBC395782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9D9EA0E-A28D-2A4B-701A-3D35C7B14C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F590E17-5133-6E05-E646-EE1BB4ABB7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96DCFDD3-C0B4-57B5-0C87-35C0592EA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BAB5A3E-BD79-7BCA-9543-93EEAE564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BA9E81F7-241F-E793-4605-C77BE2ECA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0153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AFF55E-982C-81B2-C442-61F333F53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EE29F777-D950-7198-5EE5-76D55DBD7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DBE78BC-F763-6C90-1791-F5DB0C38A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88848B-5DEC-4A2B-EA7C-FE14F318F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98573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B07DFD7-16CB-E97F-A702-B404E14F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98B16CA-8596-6912-AF35-69AA99A0B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9B0BA6D-0BE0-1212-4680-F341EDAD5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22492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7975D-D654-8539-DDB4-5778A7BF4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4A78C7D-D745-3770-4D54-74A256289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CB136A9-D40E-286D-36AC-4369CC5B8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7141196-54B0-7B89-B270-E98521161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53E6D6E-B3F9-594E-7792-7D5117936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E7CBFFA-189D-8539-AE86-26DB1EB33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8230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324EB7-01CD-3787-2FDF-CE44AB539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6FCD7B76-AC0D-FBE4-5AED-CD9C2A5BDB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C3CFF81-8238-07A4-B1CE-D373B3A85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1D01B8C-7727-D73D-2CE1-39836351A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45FC3EB-8792-2C19-AC73-47FBB03A4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9454971-5ADB-2AAE-5B74-7FCC5909C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4931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8EE3A67-2538-6B6D-4340-A4B504D79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CEE302E-78D2-5172-BB10-3E016DA82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3ACF124-1489-C59B-F22D-E764B47AA2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0B9E1-39F6-2C48-AC5F-CC9A0820449E}" type="datetimeFigureOut">
              <a:rPr lang="nl-NL" smtClean="0"/>
              <a:t>06-02-2023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CFCA9F0-B0A5-5FBD-50CF-27E64D040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1409808-3E24-5616-3157-0D658CF8B0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44451-CC7E-C945-8B3C-2D296B3A58E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38086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4.png"/><Relationship Id="rId14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9.jpe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6EC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74F01C5D-B30F-B463-0A9B-97BBFA91A372}"/>
              </a:ext>
            </a:extLst>
          </p:cNvPr>
          <p:cNvSpPr/>
          <p:nvPr/>
        </p:nvSpPr>
        <p:spPr>
          <a:xfrm>
            <a:off x="3575957" y="783771"/>
            <a:ext cx="5225143" cy="5225143"/>
          </a:xfrm>
          <a:prstGeom prst="rect">
            <a:avLst/>
          </a:prstGeom>
          <a:noFill/>
          <a:ln w="190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6" name="Inkt 25">
                <a:extLst>
                  <a:ext uri="{FF2B5EF4-FFF2-40B4-BE49-F238E27FC236}">
                    <a16:creationId xmlns:a16="http://schemas.microsoft.com/office/drawing/2014/main" id="{8C207694-D797-EA54-ED8F-E4B3F5D0499F}"/>
                  </a:ext>
                </a:extLst>
              </p14:cNvPr>
              <p14:cNvContentPartPr/>
              <p14:nvPr/>
            </p14:nvContentPartPr>
            <p14:xfrm>
              <a:off x="2277644" y="2128265"/>
              <a:ext cx="360" cy="360"/>
            </p14:xfrm>
          </p:contentPart>
        </mc:Choice>
        <mc:Fallback>
          <p:pic>
            <p:nvPicPr>
              <p:cNvPr id="26" name="Inkt 25">
                <a:extLst>
                  <a:ext uri="{FF2B5EF4-FFF2-40B4-BE49-F238E27FC236}">
                    <a16:creationId xmlns:a16="http://schemas.microsoft.com/office/drawing/2014/main" id="{8C207694-D797-EA54-ED8F-E4B3F5D0499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9004" y="211962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7" name="Inkt 26">
                <a:extLst>
                  <a:ext uri="{FF2B5EF4-FFF2-40B4-BE49-F238E27FC236}">
                    <a16:creationId xmlns:a16="http://schemas.microsoft.com/office/drawing/2014/main" id="{154BCA48-EC4F-F463-A902-9F5595848432}"/>
                  </a:ext>
                </a:extLst>
              </p14:cNvPr>
              <p14:cNvContentPartPr/>
              <p14:nvPr/>
            </p14:nvContentPartPr>
            <p14:xfrm>
              <a:off x="8211007" y="1416395"/>
              <a:ext cx="4680" cy="360"/>
            </p14:xfrm>
          </p:contentPart>
        </mc:Choice>
        <mc:Fallback>
          <p:pic>
            <p:nvPicPr>
              <p:cNvPr id="27" name="Inkt 26">
                <a:extLst>
                  <a:ext uri="{FF2B5EF4-FFF2-40B4-BE49-F238E27FC236}">
                    <a16:creationId xmlns:a16="http://schemas.microsoft.com/office/drawing/2014/main" id="{154BCA48-EC4F-F463-A902-9F559584843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02007" y="1407395"/>
                <a:ext cx="223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8" name="Inkt 27">
                <a:extLst>
                  <a:ext uri="{FF2B5EF4-FFF2-40B4-BE49-F238E27FC236}">
                    <a16:creationId xmlns:a16="http://schemas.microsoft.com/office/drawing/2014/main" id="{448FD924-91F1-82CC-41DA-3E2A841B2DC3}"/>
                  </a:ext>
                </a:extLst>
              </p14:cNvPr>
              <p14:cNvContentPartPr/>
              <p14:nvPr/>
            </p14:nvContentPartPr>
            <p14:xfrm>
              <a:off x="8036407" y="1239275"/>
              <a:ext cx="4680" cy="4680"/>
            </p14:xfrm>
          </p:contentPart>
        </mc:Choice>
        <mc:Fallback>
          <p:pic>
            <p:nvPicPr>
              <p:cNvPr id="28" name="Inkt 27">
                <a:extLst>
                  <a:ext uri="{FF2B5EF4-FFF2-40B4-BE49-F238E27FC236}">
                    <a16:creationId xmlns:a16="http://schemas.microsoft.com/office/drawing/2014/main" id="{448FD924-91F1-82CC-41DA-3E2A841B2D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27767" y="1230275"/>
                <a:ext cx="2232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9" name="Inkt 28">
                <a:extLst>
                  <a:ext uri="{FF2B5EF4-FFF2-40B4-BE49-F238E27FC236}">
                    <a16:creationId xmlns:a16="http://schemas.microsoft.com/office/drawing/2014/main" id="{C5D987A2-1103-0095-6F89-50ED935639C0}"/>
                  </a:ext>
                </a:extLst>
              </p14:cNvPr>
              <p14:cNvContentPartPr/>
              <p14:nvPr/>
            </p14:nvContentPartPr>
            <p14:xfrm>
              <a:off x="8715727" y="3979115"/>
              <a:ext cx="10800" cy="15840"/>
            </p14:xfrm>
          </p:contentPart>
        </mc:Choice>
        <mc:Fallback>
          <p:pic>
            <p:nvPicPr>
              <p:cNvPr id="29" name="Inkt 28">
                <a:extLst>
                  <a:ext uri="{FF2B5EF4-FFF2-40B4-BE49-F238E27FC236}">
                    <a16:creationId xmlns:a16="http://schemas.microsoft.com/office/drawing/2014/main" id="{C5D987A2-1103-0095-6F89-50ED935639C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06727" y="3970475"/>
                <a:ext cx="2844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8" name="Inkt 37">
                <a:extLst>
                  <a:ext uri="{FF2B5EF4-FFF2-40B4-BE49-F238E27FC236}">
                    <a16:creationId xmlns:a16="http://schemas.microsoft.com/office/drawing/2014/main" id="{679F642F-559C-B054-1BA6-76A467E7090D}"/>
                  </a:ext>
                </a:extLst>
              </p14:cNvPr>
              <p14:cNvContentPartPr/>
              <p14:nvPr/>
            </p14:nvContentPartPr>
            <p14:xfrm>
              <a:off x="-2376014" y="1674515"/>
              <a:ext cx="360" cy="360"/>
            </p14:xfrm>
          </p:contentPart>
        </mc:Choice>
        <mc:Fallback>
          <p:pic>
            <p:nvPicPr>
              <p:cNvPr id="38" name="Inkt 37">
                <a:extLst>
                  <a:ext uri="{FF2B5EF4-FFF2-40B4-BE49-F238E27FC236}">
                    <a16:creationId xmlns:a16="http://schemas.microsoft.com/office/drawing/2014/main" id="{679F642F-559C-B054-1BA6-76A467E7090D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2430014" y="1566875"/>
                <a:ext cx="10800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47" name="Afbeelding 46" descr="Afbeelding met tekst, binnen, witgoed&#10;&#10;Automatisch gegenereerde beschrijving">
            <a:extLst>
              <a:ext uri="{FF2B5EF4-FFF2-40B4-BE49-F238E27FC236}">
                <a16:creationId xmlns:a16="http://schemas.microsoft.com/office/drawing/2014/main" id="{2F6F05AC-1AD7-BCD0-5A7B-0E5783CF58A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242637" y="-178544"/>
            <a:ext cx="9354053" cy="7035824"/>
          </a:xfrm>
          <a:prstGeom prst="rect">
            <a:avLst/>
          </a:prstGeom>
        </p:spPr>
      </p:pic>
      <p:sp>
        <p:nvSpPr>
          <p:cNvPr id="44" name="Tekstvak 43">
            <a:extLst>
              <a:ext uri="{FF2B5EF4-FFF2-40B4-BE49-F238E27FC236}">
                <a16:creationId xmlns:a16="http://schemas.microsoft.com/office/drawing/2014/main" id="{902D68DE-281F-BF7C-74DF-B2E4237B02E7}"/>
              </a:ext>
            </a:extLst>
          </p:cNvPr>
          <p:cNvSpPr txBox="1"/>
          <p:nvPr/>
        </p:nvSpPr>
        <p:spPr>
          <a:xfrm>
            <a:off x="9961634" y="6305444"/>
            <a:ext cx="21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Vivanne</a:t>
            </a:r>
            <a:r>
              <a:rPr lang="nl-NL" dirty="0"/>
              <a:t> Hoogendam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F9D15EE-267C-B3D7-2A75-584DE48E150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917849" y="783771"/>
            <a:ext cx="4087570" cy="96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93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1EB87EF-950D-F7D1-DCCE-AC956594A802}"/>
              </a:ext>
            </a:extLst>
          </p:cNvPr>
          <p:cNvSpPr/>
          <p:nvPr/>
        </p:nvSpPr>
        <p:spPr>
          <a:xfrm>
            <a:off x="0" y="-93132"/>
            <a:ext cx="12192000" cy="6455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4400" b="1" dirty="0">
              <a:solidFill>
                <a:schemeClr val="tx1"/>
              </a:solidFill>
              <a:latin typeface="☞GILROY-BOLD" pitchFamily="2" charset="77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F6F70D5-8C46-C914-74C8-02E9C2CE81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6757" y="6557848"/>
            <a:ext cx="1192211" cy="280520"/>
          </a:xfrm>
          <a:prstGeom prst="rect">
            <a:avLst/>
          </a:prstGeom>
        </p:spPr>
      </p:pic>
      <p:sp>
        <p:nvSpPr>
          <p:cNvPr id="5" name="Pijl links 4">
            <a:extLst>
              <a:ext uri="{FF2B5EF4-FFF2-40B4-BE49-F238E27FC236}">
                <a16:creationId xmlns:a16="http://schemas.microsoft.com/office/drawing/2014/main" id="{3815D032-1951-44E2-5D75-449BA3D59B02}"/>
              </a:ext>
            </a:extLst>
          </p:cNvPr>
          <p:cNvSpPr/>
          <p:nvPr/>
        </p:nvSpPr>
        <p:spPr>
          <a:xfrm>
            <a:off x="-956569" y="3074504"/>
            <a:ext cx="357809" cy="354496"/>
          </a:xfrm>
          <a:prstGeom prst="rightArrow">
            <a:avLst/>
          </a:prstGeom>
          <a:solidFill>
            <a:srgbClr val="2A45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59BD75DC-B7D4-5D6C-5CA2-B205CB5E810B}"/>
              </a:ext>
            </a:extLst>
          </p:cNvPr>
          <p:cNvGrpSpPr/>
          <p:nvPr/>
        </p:nvGrpSpPr>
        <p:grpSpPr>
          <a:xfrm>
            <a:off x="-14409625" y="134298"/>
            <a:ext cx="11262772" cy="6154079"/>
            <a:chOff x="-6789625" y="134298"/>
            <a:chExt cx="11262772" cy="6154079"/>
          </a:xfrm>
        </p:grpSpPr>
        <p:sp>
          <p:nvSpPr>
            <p:cNvPr id="13" name="Afgeronde rechthoek 12">
              <a:extLst>
                <a:ext uri="{FF2B5EF4-FFF2-40B4-BE49-F238E27FC236}">
                  <a16:creationId xmlns:a16="http://schemas.microsoft.com/office/drawing/2014/main" id="{97828D95-FC26-B4A8-FB8E-B8D217C1432E}"/>
                </a:ext>
              </a:extLst>
            </p:cNvPr>
            <p:cNvSpPr/>
            <p:nvPr/>
          </p:nvSpPr>
          <p:spPr>
            <a:xfrm>
              <a:off x="-6789625" y="134298"/>
              <a:ext cx="4374292" cy="6154079"/>
            </a:xfrm>
            <a:prstGeom prst="roundRect">
              <a:avLst>
                <a:gd name="adj" fmla="val 4914"/>
              </a:avLst>
            </a:prstGeom>
            <a:gradFill flip="none" rotWithShape="1">
              <a:gsLst>
                <a:gs pos="0">
                  <a:srgbClr val="283D64"/>
                </a:gs>
                <a:gs pos="100000">
                  <a:srgbClr val="2A4579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" name="Tekstvak 13">
              <a:extLst>
                <a:ext uri="{FF2B5EF4-FFF2-40B4-BE49-F238E27FC236}">
                  <a16:creationId xmlns:a16="http://schemas.microsoft.com/office/drawing/2014/main" id="{A4DFEF34-544F-38A9-6564-00C87290785E}"/>
                </a:ext>
              </a:extLst>
            </p:cNvPr>
            <p:cNvSpPr txBox="1"/>
            <p:nvPr/>
          </p:nvSpPr>
          <p:spPr>
            <a:xfrm>
              <a:off x="98855" y="3134701"/>
              <a:ext cx="437429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l-NL" sz="3200" dirty="0">
                  <a:solidFill>
                    <a:schemeClr val="bg1"/>
                  </a:solidFill>
                  <a:latin typeface="☞GILROY-MEDIUM" pitchFamily="2" charset="77"/>
                </a:rPr>
                <a:t>1. Oriënteren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F6A2DACB-B6A3-4E83-2B9B-D7666FAC926A}"/>
                </a:ext>
              </a:extLst>
            </p:cNvPr>
            <p:cNvSpPr/>
            <p:nvPr/>
          </p:nvSpPr>
          <p:spPr>
            <a:xfrm>
              <a:off x="397043" y="1538131"/>
              <a:ext cx="3777916" cy="3777916"/>
            </a:xfrm>
            <a:prstGeom prst="ellipse">
              <a:avLst/>
            </a:prstGeom>
            <a:noFill/>
            <a:ln w="603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16" name="Afbeelding 15" descr="Afbeelding met tekst&#10;&#10;Automatisch gegenereerde beschrijving">
            <a:extLst>
              <a:ext uri="{FF2B5EF4-FFF2-40B4-BE49-F238E27FC236}">
                <a16:creationId xmlns:a16="http://schemas.microsoft.com/office/drawing/2014/main" id="{B16D1386-74B4-30D7-2B45-1BDC77756A8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3000"/>
          </a:blip>
          <a:stretch>
            <a:fillRect/>
          </a:stretch>
        </p:blipFill>
        <p:spPr>
          <a:xfrm>
            <a:off x="-6014410" y="213250"/>
            <a:ext cx="4043062" cy="5987071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47163D25-B175-BD20-9BFA-E5C78D11EC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934905" y="-9130"/>
            <a:ext cx="9793290" cy="6301241"/>
          </a:xfrm>
          <a:prstGeom prst="rect">
            <a:avLst/>
          </a:prstGeom>
        </p:spPr>
      </p:pic>
      <p:sp>
        <p:nvSpPr>
          <p:cNvPr id="17" name="Afgeronde rechthoek 16">
            <a:extLst>
              <a:ext uri="{FF2B5EF4-FFF2-40B4-BE49-F238E27FC236}">
                <a16:creationId xmlns:a16="http://schemas.microsoft.com/office/drawing/2014/main" id="{FE744F1C-6A54-F5E4-0FCE-AE50F0C5293D}"/>
              </a:ext>
            </a:extLst>
          </p:cNvPr>
          <p:cNvSpPr/>
          <p:nvPr/>
        </p:nvSpPr>
        <p:spPr>
          <a:xfrm>
            <a:off x="13824235" y="5030290"/>
            <a:ext cx="1294740" cy="1268831"/>
          </a:xfrm>
          <a:prstGeom prst="roundRect">
            <a:avLst>
              <a:gd name="adj" fmla="val 9608"/>
            </a:avLst>
          </a:prstGeom>
          <a:solidFill>
            <a:srgbClr val="5187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Afgeronde rechthoek 17">
            <a:extLst>
              <a:ext uri="{FF2B5EF4-FFF2-40B4-BE49-F238E27FC236}">
                <a16:creationId xmlns:a16="http://schemas.microsoft.com/office/drawing/2014/main" id="{00841D8F-81EF-0AA9-67BC-B18A7EE99710}"/>
              </a:ext>
            </a:extLst>
          </p:cNvPr>
          <p:cNvSpPr/>
          <p:nvPr/>
        </p:nvSpPr>
        <p:spPr>
          <a:xfrm>
            <a:off x="8063985" y="-156544"/>
            <a:ext cx="3983157" cy="6455665"/>
          </a:xfrm>
          <a:prstGeom prst="roundRect">
            <a:avLst>
              <a:gd name="adj" fmla="val 960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39FEA736-C587-C4DC-A659-B0E74536107C}"/>
              </a:ext>
            </a:extLst>
          </p:cNvPr>
          <p:cNvSpPr txBox="1"/>
          <p:nvPr/>
        </p:nvSpPr>
        <p:spPr>
          <a:xfrm>
            <a:off x="8063984" y="3002990"/>
            <a:ext cx="39831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  <a:latin typeface="☞GILROY-LIGHT" pitchFamily="2" charset="77"/>
              </a:rPr>
              <a:t>2. Schetsen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B94A6441-CF00-6785-4CFB-33E300CF988C}"/>
              </a:ext>
            </a:extLst>
          </p:cNvPr>
          <p:cNvSpPr txBox="1"/>
          <p:nvPr/>
        </p:nvSpPr>
        <p:spPr>
          <a:xfrm>
            <a:off x="13824235" y="5556020"/>
            <a:ext cx="12947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solidFill>
                  <a:schemeClr val="bg1"/>
                </a:solidFill>
                <a:latin typeface="☞GILROY-LIGHT" pitchFamily="2" charset="77"/>
              </a:rPr>
              <a:t>3. Coderen</a:t>
            </a:r>
          </a:p>
        </p:txBody>
      </p:sp>
    </p:spTree>
    <p:extLst>
      <p:ext uri="{BB962C8B-B14F-4D97-AF65-F5344CB8AC3E}">
        <p14:creationId xmlns:p14="http://schemas.microsoft.com/office/powerpoint/2010/main" val="12422911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hthoek 21">
            <a:extLst>
              <a:ext uri="{FF2B5EF4-FFF2-40B4-BE49-F238E27FC236}">
                <a16:creationId xmlns:a16="http://schemas.microsoft.com/office/drawing/2014/main" id="{E8C4A994-A255-B7F3-2ABF-D014B04F4032}"/>
              </a:ext>
            </a:extLst>
          </p:cNvPr>
          <p:cNvSpPr/>
          <p:nvPr/>
        </p:nvSpPr>
        <p:spPr>
          <a:xfrm>
            <a:off x="0" y="402336"/>
            <a:ext cx="12192000" cy="6455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418DE0F5-3C69-76C2-16D0-0296AE507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908" y="74919"/>
            <a:ext cx="1371600" cy="32273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8716987A-396C-386F-D71B-B1D3FB50AF3D}"/>
              </a:ext>
            </a:extLst>
          </p:cNvPr>
          <p:cNvSpPr/>
          <p:nvPr/>
        </p:nvSpPr>
        <p:spPr>
          <a:xfrm>
            <a:off x="-3520288" y="2117591"/>
            <a:ext cx="7750629" cy="7750629"/>
          </a:xfrm>
          <a:prstGeom prst="ellipse">
            <a:avLst/>
          </a:prstGeom>
          <a:blipFill dpi="0" rotWithShape="1">
            <a:blip r:embed="rId4"/>
            <a:srcRect/>
            <a:stretch>
              <a:fillRect l="-16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Boog 13">
            <a:extLst>
              <a:ext uri="{FF2B5EF4-FFF2-40B4-BE49-F238E27FC236}">
                <a16:creationId xmlns:a16="http://schemas.microsoft.com/office/drawing/2014/main" id="{28971567-0D40-C29A-8F75-92B9E03E5039}"/>
              </a:ext>
            </a:extLst>
          </p:cNvPr>
          <p:cNvSpPr/>
          <p:nvPr/>
        </p:nvSpPr>
        <p:spPr>
          <a:xfrm>
            <a:off x="-3239589" y="1645920"/>
            <a:ext cx="8020595" cy="9470571"/>
          </a:xfrm>
          <a:prstGeom prst="arc">
            <a:avLst/>
          </a:prstGeom>
          <a:ln w="603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5BD35EE2-2F7A-D6AE-95E4-C4A56FB214D3}"/>
              </a:ext>
            </a:extLst>
          </p:cNvPr>
          <p:cNvSpPr txBox="1"/>
          <p:nvPr/>
        </p:nvSpPr>
        <p:spPr>
          <a:xfrm>
            <a:off x="5670484" y="4246106"/>
            <a:ext cx="61609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 err="1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Studybuddy</a:t>
            </a:r>
            <a:r>
              <a:rPr lang="nl-NL" sz="1800" dirty="0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 is een platform waar je internationale studenten kan ontmoeten, door de de </a:t>
            </a:r>
            <a:r>
              <a:rPr lang="nl-NL" sz="1800" dirty="0" err="1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studyspots</a:t>
            </a:r>
            <a:r>
              <a:rPr lang="nl-NL" sz="1800" dirty="0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 van de app door te sturen naar ze als een verzoek. Je kan vrienden toevoegen, opzoeken en er mee chatten. Daarnaast is er ruime keuze aan </a:t>
            </a:r>
            <a:r>
              <a:rPr lang="nl-NL" sz="1800" dirty="0" err="1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studyspots</a:t>
            </a:r>
            <a:r>
              <a:rPr lang="nl-NL" sz="1800" dirty="0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 om uit te kiezen. </a:t>
            </a:r>
          </a:p>
          <a:p>
            <a:endParaRPr lang="nl-NL" dirty="0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FD7E5297-66A2-381A-35CE-56F4A7004F69}"/>
              </a:ext>
            </a:extLst>
          </p:cNvPr>
          <p:cNvSpPr/>
          <p:nvPr/>
        </p:nvSpPr>
        <p:spPr>
          <a:xfrm>
            <a:off x="5670484" y="1670482"/>
            <a:ext cx="2061557" cy="1995054"/>
          </a:xfrm>
          <a:prstGeom prst="ellipse">
            <a:avLst/>
          </a:prstGeom>
          <a:blipFill dpi="0" rotWithShape="1">
            <a:blip r:embed="rId5"/>
            <a:srcRect/>
            <a:stretch>
              <a:fillRect l="-7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BED1FBB4-8939-A685-F6AD-C129C9699EB7}"/>
              </a:ext>
            </a:extLst>
          </p:cNvPr>
          <p:cNvSpPr/>
          <p:nvPr/>
        </p:nvSpPr>
        <p:spPr>
          <a:xfrm>
            <a:off x="8962253" y="1645920"/>
            <a:ext cx="2061557" cy="1995054"/>
          </a:xfrm>
          <a:prstGeom prst="ellipse">
            <a:avLst/>
          </a:prstGeom>
          <a:blipFill>
            <a:blip r:embed="rId6"/>
            <a:stretch>
              <a:fillRect l="-7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Boog 19">
            <a:extLst>
              <a:ext uri="{FF2B5EF4-FFF2-40B4-BE49-F238E27FC236}">
                <a16:creationId xmlns:a16="http://schemas.microsoft.com/office/drawing/2014/main" id="{E3EC8120-9316-E9C9-60EA-B0F331F73DB9}"/>
              </a:ext>
            </a:extLst>
          </p:cNvPr>
          <p:cNvSpPr/>
          <p:nvPr/>
        </p:nvSpPr>
        <p:spPr>
          <a:xfrm rot="10447187">
            <a:off x="5371913" y="1580038"/>
            <a:ext cx="2244251" cy="2377396"/>
          </a:xfrm>
          <a:prstGeom prst="arc">
            <a:avLst>
              <a:gd name="adj1" fmla="val 16181911"/>
              <a:gd name="adj2" fmla="val 2149159"/>
            </a:avLst>
          </a:prstGeom>
          <a:ln w="603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Boog 20">
            <a:extLst>
              <a:ext uri="{FF2B5EF4-FFF2-40B4-BE49-F238E27FC236}">
                <a16:creationId xmlns:a16="http://schemas.microsoft.com/office/drawing/2014/main" id="{C3100331-D20B-4AA6-C4FF-3C1C63F7C92A}"/>
              </a:ext>
            </a:extLst>
          </p:cNvPr>
          <p:cNvSpPr/>
          <p:nvPr/>
        </p:nvSpPr>
        <p:spPr>
          <a:xfrm rot="17368572">
            <a:off x="8870905" y="1287000"/>
            <a:ext cx="2244251" cy="2377396"/>
          </a:xfrm>
          <a:prstGeom prst="arc">
            <a:avLst>
              <a:gd name="adj1" fmla="val 16181911"/>
              <a:gd name="adj2" fmla="val 2149159"/>
            </a:avLst>
          </a:prstGeom>
          <a:ln w="603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2333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0">
        <p:push dir="u"/>
      </p:transition>
    </mc:Choice>
    <mc:Fallback>
      <p:transition spd="slow" advClick="0" advTm="1000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hoek 14">
            <a:extLst>
              <a:ext uri="{FF2B5EF4-FFF2-40B4-BE49-F238E27FC236}">
                <a16:creationId xmlns:a16="http://schemas.microsoft.com/office/drawing/2014/main" id="{BEED7521-D180-16CE-3955-2686C4141BC6}"/>
              </a:ext>
            </a:extLst>
          </p:cNvPr>
          <p:cNvSpPr/>
          <p:nvPr/>
        </p:nvSpPr>
        <p:spPr>
          <a:xfrm>
            <a:off x="0" y="402336"/>
            <a:ext cx="12192000" cy="6455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62E765D3-60B1-342F-4191-E8D0955044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908" y="74919"/>
            <a:ext cx="1371600" cy="322730"/>
          </a:xfrm>
          <a:prstGeom prst="rect">
            <a:avLst/>
          </a:prstGeom>
        </p:spPr>
      </p:pic>
      <p:sp>
        <p:nvSpPr>
          <p:cNvPr id="8" name="Ovaal 7">
            <a:extLst>
              <a:ext uri="{FF2B5EF4-FFF2-40B4-BE49-F238E27FC236}">
                <a16:creationId xmlns:a16="http://schemas.microsoft.com/office/drawing/2014/main" id="{8716987A-396C-386F-D71B-B1D3FB50AF3D}"/>
              </a:ext>
            </a:extLst>
          </p:cNvPr>
          <p:cNvSpPr/>
          <p:nvPr/>
        </p:nvSpPr>
        <p:spPr>
          <a:xfrm>
            <a:off x="-3520288" y="2117591"/>
            <a:ext cx="7750629" cy="7750629"/>
          </a:xfrm>
          <a:prstGeom prst="ellipse">
            <a:avLst/>
          </a:prstGeom>
          <a:blipFill dpi="0" rotWithShape="1">
            <a:blip r:embed="rId4"/>
            <a:srcRect/>
            <a:stretch>
              <a:fillRect l="-16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Boog 13">
            <a:extLst>
              <a:ext uri="{FF2B5EF4-FFF2-40B4-BE49-F238E27FC236}">
                <a16:creationId xmlns:a16="http://schemas.microsoft.com/office/drawing/2014/main" id="{28971567-0D40-C29A-8F75-92B9E03E5039}"/>
              </a:ext>
            </a:extLst>
          </p:cNvPr>
          <p:cNvSpPr/>
          <p:nvPr/>
        </p:nvSpPr>
        <p:spPr>
          <a:xfrm>
            <a:off x="-3239589" y="1645920"/>
            <a:ext cx="8020595" cy="9470571"/>
          </a:xfrm>
          <a:prstGeom prst="arc">
            <a:avLst/>
          </a:prstGeom>
          <a:ln w="603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5BD35EE2-2F7A-D6AE-95E4-C4A56FB214D3}"/>
              </a:ext>
            </a:extLst>
          </p:cNvPr>
          <p:cNvSpPr txBox="1"/>
          <p:nvPr/>
        </p:nvSpPr>
        <p:spPr>
          <a:xfrm>
            <a:off x="5670484" y="4246106"/>
            <a:ext cx="61609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 err="1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Studybuddy</a:t>
            </a:r>
            <a:r>
              <a:rPr lang="nl-NL" sz="1800" dirty="0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 is een platform waar je internationale studenten kan ontmoeten, door de de </a:t>
            </a:r>
            <a:r>
              <a:rPr lang="nl-NL" sz="1800" dirty="0" err="1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studyspots</a:t>
            </a:r>
            <a:r>
              <a:rPr lang="nl-NL" sz="1800" dirty="0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 van de app door te sturen naar ze als een verzoek. Je kan vrienden toevoegen, opzoeken en er mee chatten. Daarnaast is er ruime keuze aan </a:t>
            </a:r>
            <a:r>
              <a:rPr lang="nl-NL" sz="1800" dirty="0" err="1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studyspots</a:t>
            </a:r>
            <a:r>
              <a:rPr lang="nl-NL" sz="1800" dirty="0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 om uit te kiezen. </a:t>
            </a:r>
          </a:p>
          <a:p>
            <a:endParaRPr lang="nl-NL" dirty="0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FD7E5297-66A2-381A-35CE-56F4A7004F69}"/>
              </a:ext>
            </a:extLst>
          </p:cNvPr>
          <p:cNvSpPr/>
          <p:nvPr/>
        </p:nvSpPr>
        <p:spPr>
          <a:xfrm>
            <a:off x="5670484" y="1670482"/>
            <a:ext cx="2061557" cy="1995054"/>
          </a:xfrm>
          <a:prstGeom prst="ellipse">
            <a:avLst/>
          </a:prstGeom>
          <a:blipFill dpi="0" rotWithShape="1">
            <a:blip r:embed="rId5"/>
            <a:srcRect/>
            <a:stretch>
              <a:fillRect l="-7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BED1FBB4-8939-A685-F6AD-C129C9699EB7}"/>
              </a:ext>
            </a:extLst>
          </p:cNvPr>
          <p:cNvSpPr/>
          <p:nvPr/>
        </p:nvSpPr>
        <p:spPr>
          <a:xfrm>
            <a:off x="8962253" y="1645920"/>
            <a:ext cx="2061557" cy="1995054"/>
          </a:xfrm>
          <a:prstGeom prst="ellipse">
            <a:avLst/>
          </a:prstGeom>
          <a:blipFill>
            <a:blip r:embed="rId6"/>
            <a:stretch>
              <a:fillRect l="-7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Boog 19">
            <a:extLst>
              <a:ext uri="{FF2B5EF4-FFF2-40B4-BE49-F238E27FC236}">
                <a16:creationId xmlns:a16="http://schemas.microsoft.com/office/drawing/2014/main" id="{E3EC8120-9316-E9C9-60EA-B0F331F73DB9}"/>
              </a:ext>
            </a:extLst>
          </p:cNvPr>
          <p:cNvSpPr/>
          <p:nvPr/>
        </p:nvSpPr>
        <p:spPr>
          <a:xfrm rot="4880510">
            <a:off x="5662877" y="1584862"/>
            <a:ext cx="2244251" cy="2377396"/>
          </a:xfrm>
          <a:prstGeom prst="arc">
            <a:avLst>
              <a:gd name="adj1" fmla="val 16181911"/>
              <a:gd name="adj2" fmla="val 2149159"/>
            </a:avLst>
          </a:prstGeom>
          <a:ln w="603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Boog 20">
            <a:extLst>
              <a:ext uri="{FF2B5EF4-FFF2-40B4-BE49-F238E27FC236}">
                <a16:creationId xmlns:a16="http://schemas.microsoft.com/office/drawing/2014/main" id="{C3100331-D20B-4AA6-C4FF-3C1C63F7C92A}"/>
              </a:ext>
            </a:extLst>
          </p:cNvPr>
          <p:cNvSpPr/>
          <p:nvPr/>
        </p:nvSpPr>
        <p:spPr>
          <a:xfrm rot="11045343">
            <a:off x="8773195" y="1454749"/>
            <a:ext cx="2244251" cy="2377396"/>
          </a:xfrm>
          <a:prstGeom prst="arc">
            <a:avLst>
              <a:gd name="adj1" fmla="val 16181911"/>
              <a:gd name="adj2" fmla="val 1884566"/>
            </a:avLst>
          </a:prstGeom>
          <a:ln w="603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6569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1C73F0F0-59AC-C4B1-DC13-33D3E72EF232}"/>
              </a:ext>
            </a:extLst>
          </p:cNvPr>
          <p:cNvSpPr/>
          <p:nvPr/>
        </p:nvSpPr>
        <p:spPr>
          <a:xfrm>
            <a:off x="0" y="0"/>
            <a:ext cx="12192000" cy="6455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F79F636E-EE3C-5FC1-27DF-FD1DA16F3313}"/>
              </a:ext>
            </a:extLst>
          </p:cNvPr>
          <p:cNvSpPr/>
          <p:nvPr/>
        </p:nvSpPr>
        <p:spPr>
          <a:xfrm>
            <a:off x="-3712029" y="-4120461"/>
            <a:ext cx="7750629" cy="7750629"/>
          </a:xfrm>
          <a:prstGeom prst="ellipse">
            <a:avLst/>
          </a:prstGeom>
          <a:blipFill dpi="0" rotWithShape="1">
            <a:blip r:embed="rId2"/>
            <a:srcRect/>
            <a:stretch>
              <a:fillRect l="-16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2791975B-94E0-B079-CC4B-0B5D598B2C82}"/>
              </a:ext>
            </a:extLst>
          </p:cNvPr>
          <p:cNvSpPr txBox="1"/>
          <p:nvPr/>
        </p:nvSpPr>
        <p:spPr>
          <a:xfrm>
            <a:off x="5149599" y="-2517802"/>
            <a:ext cx="61609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 err="1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Studybuddy</a:t>
            </a:r>
            <a:r>
              <a:rPr lang="nl-NL" sz="1800" dirty="0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 is een platform waar je internationale studenten kan ontmoeten, door de de </a:t>
            </a:r>
            <a:r>
              <a:rPr lang="nl-NL" sz="1800" dirty="0" err="1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studyspots</a:t>
            </a:r>
            <a:r>
              <a:rPr lang="nl-NL" sz="1800" dirty="0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 van de app door te sturen naar ze als een verzoek. Je kan vrienden toevoegen, opzoeken en er mee chatten. Daarnaast is er ruime keuze aan </a:t>
            </a:r>
            <a:r>
              <a:rPr lang="nl-NL" sz="1800" dirty="0" err="1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studyspots</a:t>
            </a:r>
            <a:r>
              <a:rPr lang="nl-NL" sz="1800" dirty="0">
                <a:effectLst/>
                <a:latin typeface="☞GILROY-LIGH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 om uit te kiezen. </a:t>
            </a:r>
          </a:p>
          <a:p>
            <a:endParaRPr lang="nl-NL" dirty="0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1E2D4218-1645-AC4F-7663-7D6D21D78EBC}"/>
              </a:ext>
            </a:extLst>
          </p:cNvPr>
          <p:cNvSpPr/>
          <p:nvPr/>
        </p:nvSpPr>
        <p:spPr>
          <a:xfrm>
            <a:off x="5149599" y="-5093426"/>
            <a:ext cx="2061557" cy="1995054"/>
          </a:xfrm>
          <a:prstGeom prst="ellipse">
            <a:avLst/>
          </a:prstGeom>
          <a:blipFill dpi="0" rotWithShape="1">
            <a:blip r:embed="rId3"/>
            <a:srcRect/>
            <a:stretch>
              <a:fillRect l="-7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2C476ED0-57E4-74D8-8086-B5A4E24EC1A5}"/>
              </a:ext>
            </a:extLst>
          </p:cNvPr>
          <p:cNvSpPr/>
          <p:nvPr/>
        </p:nvSpPr>
        <p:spPr>
          <a:xfrm>
            <a:off x="8441368" y="-5117988"/>
            <a:ext cx="2061557" cy="1995054"/>
          </a:xfrm>
          <a:prstGeom prst="ellipse">
            <a:avLst/>
          </a:prstGeom>
          <a:blipFill>
            <a:blip r:embed="rId4"/>
            <a:stretch>
              <a:fillRect l="-7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Boog 10">
            <a:extLst>
              <a:ext uri="{FF2B5EF4-FFF2-40B4-BE49-F238E27FC236}">
                <a16:creationId xmlns:a16="http://schemas.microsoft.com/office/drawing/2014/main" id="{53BFC175-6E78-05E0-2158-DE432E83A6CF}"/>
              </a:ext>
            </a:extLst>
          </p:cNvPr>
          <p:cNvSpPr/>
          <p:nvPr/>
        </p:nvSpPr>
        <p:spPr>
          <a:xfrm rot="4880510">
            <a:off x="5141992" y="-5179046"/>
            <a:ext cx="2244251" cy="2377396"/>
          </a:xfrm>
          <a:prstGeom prst="arc">
            <a:avLst>
              <a:gd name="adj1" fmla="val 16181911"/>
              <a:gd name="adj2" fmla="val 2149159"/>
            </a:avLst>
          </a:prstGeom>
          <a:ln w="603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Boog 11">
            <a:extLst>
              <a:ext uri="{FF2B5EF4-FFF2-40B4-BE49-F238E27FC236}">
                <a16:creationId xmlns:a16="http://schemas.microsoft.com/office/drawing/2014/main" id="{6D061A47-D4BF-4953-B343-7C22E37C4D68}"/>
              </a:ext>
            </a:extLst>
          </p:cNvPr>
          <p:cNvSpPr/>
          <p:nvPr/>
        </p:nvSpPr>
        <p:spPr>
          <a:xfrm rot="11045343">
            <a:off x="8252310" y="-5309159"/>
            <a:ext cx="2244251" cy="2377396"/>
          </a:xfrm>
          <a:prstGeom prst="arc">
            <a:avLst>
              <a:gd name="adj1" fmla="val 16181911"/>
              <a:gd name="adj2" fmla="val 1884566"/>
            </a:avLst>
          </a:prstGeom>
          <a:ln w="603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3" name="Boog 12">
            <a:extLst>
              <a:ext uri="{FF2B5EF4-FFF2-40B4-BE49-F238E27FC236}">
                <a16:creationId xmlns:a16="http://schemas.microsoft.com/office/drawing/2014/main" id="{AA6B8ECE-FE30-E9C5-EB4A-8D4B2169BB1B}"/>
              </a:ext>
            </a:extLst>
          </p:cNvPr>
          <p:cNvSpPr/>
          <p:nvPr/>
        </p:nvSpPr>
        <p:spPr>
          <a:xfrm>
            <a:off x="-3981995" y="-9853274"/>
            <a:ext cx="8020595" cy="9470571"/>
          </a:xfrm>
          <a:prstGeom prst="arc">
            <a:avLst/>
          </a:prstGeom>
          <a:ln w="603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EFA38F2-90B7-5E79-F260-367F670356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3285" y="-1824870"/>
            <a:ext cx="1371600" cy="32273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6620612B-3BF1-D71C-06DA-4F49280148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926757" y="6557848"/>
            <a:ext cx="1192211" cy="280520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FEB94BA1-A440-F5D1-5FCA-28005F00C6FB}"/>
              </a:ext>
            </a:extLst>
          </p:cNvPr>
          <p:cNvSpPr txBox="1"/>
          <p:nvPr/>
        </p:nvSpPr>
        <p:spPr>
          <a:xfrm>
            <a:off x="11117872" y="1019778"/>
            <a:ext cx="795703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l-NL" sz="4400" b="1" dirty="0">
                <a:solidFill>
                  <a:schemeClr val="tx1"/>
                </a:solidFill>
                <a:latin typeface="☞GILROY-BOLD" pitchFamily="2" charset="77"/>
              </a:rPr>
              <a:t>Het </a:t>
            </a:r>
            <a:r>
              <a:rPr lang="nl-NL" sz="4400" b="1" dirty="0" err="1">
                <a:solidFill>
                  <a:schemeClr val="tx1"/>
                </a:solidFill>
                <a:latin typeface="☞GILROY-BOLD" pitchFamily="2" charset="77"/>
              </a:rPr>
              <a:t>designprocess</a:t>
            </a:r>
            <a:endParaRPr lang="nl-NL" sz="4400" b="1" dirty="0">
              <a:solidFill>
                <a:schemeClr val="tx1"/>
              </a:solidFill>
              <a:latin typeface="☞GILROY-BOLD" pitchFamily="2" charset="77"/>
            </a:endParaRPr>
          </a:p>
        </p:txBody>
      </p:sp>
      <p:sp>
        <p:nvSpPr>
          <p:cNvPr id="30" name="Afgeronde rechthoek 29">
            <a:extLst>
              <a:ext uri="{FF2B5EF4-FFF2-40B4-BE49-F238E27FC236}">
                <a16:creationId xmlns:a16="http://schemas.microsoft.com/office/drawing/2014/main" id="{AA38E477-AE18-2D79-ACFC-2E3A5EE5D524}"/>
              </a:ext>
            </a:extLst>
          </p:cNvPr>
          <p:cNvSpPr/>
          <p:nvPr/>
        </p:nvSpPr>
        <p:spPr>
          <a:xfrm>
            <a:off x="1925356" y="7390750"/>
            <a:ext cx="2253141" cy="2208054"/>
          </a:xfrm>
          <a:prstGeom prst="roundRect">
            <a:avLst>
              <a:gd name="adj" fmla="val 9608"/>
            </a:avLst>
          </a:prstGeom>
          <a:solidFill>
            <a:srgbClr val="2A45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1" name="Afgeronde rechthoek 30">
            <a:extLst>
              <a:ext uri="{FF2B5EF4-FFF2-40B4-BE49-F238E27FC236}">
                <a16:creationId xmlns:a16="http://schemas.microsoft.com/office/drawing/2014/main" id="{F5D15318-3626-BE6E-9593-8BF1DF2B2C20}"/>
              </a:ext>
            </a:extLst>
          </p:cNvPr>
          <p:cNvSpPr/>
          <p:nvPr/>
        </p:nvSpPr>
        <p:spPr>
          <a:xfrm>
            <a:off x="8345204" y="7390750"/>
            <a:ext cx="2253141" cy="2208054"/>
          </a:xfrm>
          <a:prstGeom prst="roundRect">
            <a:avLst>
              <a:gd name="adj" fmla="val 9608"/>
            </a:avLst>
          </a:prstGeom>
          <a:solidFill>
            <a:srgbClr val="5187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2" name="Afgeronde rechthoek 31">
            <a:extLst>
              <a:ext uri="{FF2B5EF4-FFF2-40B4-BE49-F238E27FC236}">
                <a16:creationId xmlns:a16="http://schemas.microsoft.com/office/drawing/2014/main" id="{022738E1-E0A1-EFB8-A29D-E1DABC5AAB2A}"/>
              </a:ext>
            </a:extLst>
          </p:cNvPr>
          <p:cNvSpPr/>
          <p:nvPr/>
        </p:nvSpPr>
        <p:spPr>
          <a:xfrm>
            <a:off x="5135280" y="7390749"/>
            <a:ext cx="2253141" cy="2208054"/>
          </a:xfrm>
          <a:prstGeom prst="roundRect">
            <a:avLst>
              <a:gd name="adj" fmla="val 960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FF6475E2-8617-34C1-C740-88E22E0A30F0}"/>
              </a:ext>
            </a:extLst>
          </p:cNvPr>
          <p:cNvSpPr txBox="1"/>
          <p:nvPr/>
        </p:nvSpPr>
        <p:spPr>
          <a:xfrm>
            <a:off x="1925356" y="8321682"/>
            <a:ext cx="2211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>
                <a:solidFill>
                  <a:schemeClr val="bg1"/>
                </a:solidFill>
                <a:latin typeface="☞GILROY-LIGHT" pitchFamily="2" charset="77"/>
              </a:rPr>
              <a:t>1. Oriënteren</a:t>
            </a:r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A1CB742B-4A87-7299-C413-23C283431326}"/>
              </a:ext>
            </a:extLst>
          </p:cNvPr>
          <p:cNvSpPr txBox="1"/>
          <p:nvPr/>
        </p:nvSpPr>
        <p:spPr>
          <a:xfrm>
            <a:off x="5135280" y="8321682"/>
            <a:ext cx="2253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>
                <a:solidFill>
                  <a:schemeClr val="bg1"/>
                </a:solidFill>
                <a:latin typeface="☞GILROY-LIGHT" pitchFamily="2" charset="77"/>
              </a:rPr>
              <a:t>2. Schetsen</a:t>
            </a:r>
          </a:p>
        </p:txBody>
      </p:sp>
      <p:sp>
        <p:nvSpPr>
          <p:cNvPr id="35" name="Tekstvak 34">
            <a:extLst>
              <a:ext uri="{FF2B5EF4-FFF2-40B4-BE49-F238E27FC236}">
                <a16:creationId xmlns:a16="http://schemas.microsoft.com/office/drawing/2014/main" id="{8CAFD9C7-8FEA-10CD-FBD3-E926261DF276}"/>
              </a:ext>
            </a:extLst>
          </p:cNvPr>
          <p:cNvSpPr txBox="1"/>
          <p:nvPr/>
        </p:nvSpPr>
        <p:spPr>
          <a:xfrm>
            <a:off x="8345204" y="8305640"/>
            <a:ext cx="2253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>
                <a:solidFill>
                  <a:schemeClr val="bg1"/>
                </a:solidFill>
                <a:latin typeface="☞GILROY-LIGHT" pitchFamily="2" charset="77"/>
              </a:rPr>
              <a:t>3. Coderen</a:t>
            </a:r>
          </a:p>
        </p:txBody>
      </p:sp>
    </p:spTree>
    <p:extLst>
      <p:ext uri="{BB962C8B-B14F-4D97-AF65-F5344CB8AC3E}">
        <p14:creationId xmlns:p14="http://schemas.microsoft.com/office/powerpoint/2010/main" val="2328559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062259B1-4D49-BD9C-87BC-6A722D72E156}"/>
              </a:ext>
            </a:extLst>
          </p:cNvPr>
          <p:cNvSpPr/>
          <p:nvPr/>
        </p:nvSpPr>
        <p:spPr>
          <a:xfrm>
            <a:off x="0" y="0"/>
            <a:ext cx="12192000" cy="6455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4400" b="1" dirty="0">
              <a:solidFill>
                <a:schemeClr val="tx1"/>
              </a:solidFill>
              <a:latin typeface="☞GILROY-BOLD" pitchFamily="2" charset="77"/>
            </a:endParaRPr>
          </a:p>
        </p:txBody>
      </p:sp>
      <p:sp>
        <p:nvSpPr>
          <p:cNvPr id="2" name="Ovaal 1">
            <a:extLst>
              <a:ext uri="{FF2B5EF4-FFF2-40B4-BE49-F238E27FC236}">
                <a16:creationId xmlns:a16="http://schemas.microsoft.com/office/drawing/2014/main" id="{7E88F582-BD99-BC7F-1B48-A2BFB26277A6}"/>
              </a:ext>
            </a:extLst>
          </p:cNvPr>
          <p:cNvSpPr/>
          <p:nvPr/>
        </p:nvSpPr>
        <p:spPr>
          <a:xfrm>
            <a:off x="-3712029" y="-4120461"/>
            <a:ext cx="7750629" cy="7750629"/>
          </a:xfrm>
          <a:prstGeom prst="ellipse">
            <a:avLst/>
          </a:prstGeom>
          <a:blipFill dpi="0" rotWithShape="1">
            <a:blip r:embed="rId2"/>
            <a:srcRect/>
            <a:stretch>
              <a:fillRect l="-16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A3E54BC4-BB3C-C0BC-C1DB-053656F732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6757" y="6557848"/>
            <a:ext cx="1192211" cy="28052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8D5382AE-A984-3116-8CC3-7AC28009D7BE}"/>
              </a:ext>
            </a:extLst>
          </p:cNvPr>
          <p:cNvSpPr txBox="1"/>
          <p:nvPr/>
        </p:nvSpPr>
        <p:spPr>
          <a:xfrm>
            <a:off x="4136781" y="685772"/>
            <a:ext cx="795703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l-NL" sz="4400" b="1" dirty="0">
                <a:solidFill>
                  <a:schemeClr val="tx1"/>
                </a:solidFill>
                <a:latin typeface="☞GILROY-BOLD" pitchFamily="2" charset="77"/>
              </a:rPr>
              <a:t>Het </a:t>
            </a:r>
            <a:r>
              <a:rPr lang="nl-NL" sz="4400" b="1" dirty="0" err="1">
                <a:solidFill>
                  <a:schemeClr val="tx1"/>
                </a:solidFill>
                <a:latin typeface="☞GILROY-BOLD" pitchFamily="2" charset="77"/>
              </a:rPr>
              <a:t>designprocess</a:t>
            </a:r>
            <a:endParaRPr lang="nl-NL" sz="4400" b="1" dirty="0">
              <a:solidFill>
                <a:schemeClr val="tx1"/>
              </a:solidFill>
              <a:latin typeface="☞GILROY-BOLD" pitchFamily="2" charset="77"/>
            </a:endParaRPr>
          </a:p>
        </p:txBody>
      </p:sp>
      <p:sp>
        <p:nvSpPr>
          <p:cNvPr id="8" name="Afgeronde rechthoek 7">
            <a:extLst>
              <a:ext uri="{FF2B5EF4-FFF2-40B4-BE49-F238E27FC236}">
                <a16:creationId xmlns:a16="http://schemas.microsoft.com/office/drawing/2014/main" id="{591F573D-D2EA-A7F4-67F4-D8D382DAFD35}"/>
              </a:ext>
            </a:extLst>
          </p:cNvPr>
          <p:cNvSpPr/>
          <p:nvPr/>
        </p:nvSpPr>
        <p:spPr>
          <a:xfrm>
            <a:off x="1925356" y="2526142"/>
            <a:ext cx="2253141" cy="2208054"/>
          </a:xfrm>
          <a:prstGeom prst="roundRect">
            <a:avLst>
              <a:gd name="adj" fmla="val 9608"/>
            </a:avLst>
          </a:prstGeom>
          <a:solidFill>
            <a:srgbClr val="2A45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Afgeronde rechthoek 8">
            <a:extLst>
              <a:ext uri="{FF2B5EF4-FFF2-40B4-BE49-F238E27FC236}">
                <a16:creationId xmlns:a16="http://schemas.microsoft.com/office/drawing/2014/main" id="{D6080D0A-075F-4E09-8758-6E72C906211B}"/>
              </a:ext>
            </a:extLst>
          </p:cNvPr>
          <p:cNvSpPr/>
          <p:nvPr/>
        </p:nvSpPr>
        <p:spPr>
          <a:xfrm>
            <a:off x="8345204" y="2526142"/>
            <a:ext cx="2253141" cy="2208054"/>
          </a:xfrm>
          <a:prstGeom prst="roundRect">
            <a:avLst>
              <a:gd name="adj" fmla="val 9608"/>
            </a:avLst>
          </a:prstGeom>
          <a:solidFill>
            <a:srgbClr val="5187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Afgeronde rechthoek 9">
            <a:extLst>
              <a:ext uri="{FF2B5EF4-FFF2-40B4-BE49-F238E27FC236}">
                <a16:creationId xmlns:a16="http://schemas.microsoft.com/office/drawing/2014/main" id="{7AF8F3C1-12DB-51C2-7611-D41E01E233D7}"/>
              </a:ext>
            </a:extLst>
          </p:cNvPr>
          <p:cNvSpPr/>
          <p:nvPr/>
        </p:nvSpPr>
        <p:spPr>
          <a:xfrm>
            <a:off x="5135280" y="2526141"/>
            <a:ext cx="2253141" cy="2208054"/>
          </a:xfrm>
          <a:prstGeom prst="roundRect">
            <a:avLst>
              <a:gd name="adj" fmla="val 960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2C2C0FF0-5383-6CF3-41B4-2583954D3B68}"/>
              </a:ext>
            </a:extLst>
          </p:cNvPr>
          <p:cNvSpPr txBox="1"/>
          <p:nvPr/>
        </p:nvSpPr>
        <p:spPr>
          <a:xfrm>
            <a:off x="1925356" y="3457074"/>
            <a:ext cx="2211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>
                <a:solidFill>
                  <a:schemeClr val="bg1"/>
                </a:solidFill>
                <a:latin typeface="☞GILROY-LIGHT" pitchFamily="2" charset="77"/>
              </a:rPr>
              <a:t>1. Oriënteren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66808F72-28E4-E63D-F417-5028E67C7C1A}"/>
              </a:ext>
            </a:extLst>
          </p:cNvPr>
          <p:cNvSpPr txBox="1"/>
          <p:nvPr/>
        </p:nvSpPr>
        <p:spPr>
          <a:xfrm>
            <a:off x="5135280" y="3457074"/>
            <a:ext cx="2253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>
                <a:solidFill>
                  <a:schemeClr val="bg1"/>
                </a:solidFill>
                <a:latin typeface="☞GILROY-LIGHT" pitchFamily="2" charset="77"/>
              </a:rPr>
              <a:t>2. Schetsen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ECAE1AEF-103D-9E27-5114-BF987C4CC098}"/>
              </a:ext>
            </a:extLst>
          </p:cNvPr>
          <p:cNvSpPr txBox="1"/>
          <p:nvPr/>
        </p:nvSpPr>
        <p:spPr>
          <a:xfrm>
            <a:off x="8345204" y="3441032"/>
            <a:ext cx="2253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>
                <a:solidFill>
                  <a:schemeClr val="bg1"/>
                </a:solidFill>
                <a:latin typeface="☞GILROY-LIGHT" pitchFamily="2" charset="77"/>
              </a:rPr>
              <a:t>3. Coderen</a:t>
            </a:r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6A8A56A5-A159-24B6-5C79-F937CB81DF62}"/>
              </a:ext>
            </a:extLst>
          </p:cNvPr>
          <p:cNvSpPr/>
          <p:nvPr/>
        </p:nvSpPr>
        <p:spPr>
          <a:xfrm>
            <a:off x="397043" y="-4212961"/>
            <a:ext cx="3777916" cy="3777916"/>
          </a:xfrm>
          <a:prstGeom prst="ellipse">
            <a:avLst/>
          </a:prstGeom>
          <a:noFill/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3968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hoek 17">
            <a:extLst>
              <a:ext uri="{FF2B5EF4-FFF2-40B4-BE49-F238E27FC236}">
                <a16:creationId xmlns:a16="http://schemas.microsoft.com/office/drawing/2014/main" id="{A668A64B-332E-D351-84EF-BC7C34EF029D}"/>
              </a:ext>
            </a:extLst>
          </p:cNvPr>
          <p:cNvSpPr/>
          <p:nvPr/>
        </p:nvSpPr>
        <p:spPr>
          <a:xfrm>
            <a:off x="0" y="0"/>
            <a:ext cx="12192000" cy="6455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4400" b="1" dirty="0">
              <a:solidFill>
                <a:schemeClr val="tx1"/>
              </a:solidFill>
              <a:latin typeface="☞GILROY-BOLD" pitchFamily="2" charset="77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805552E4-9E1E-42A8-BFEF-868E6FAF3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6757" y="6557848"/>
            <a:ext cx="1192211" cy="280520"/>
          </a:xfrm>
          <a:prstGeom prst="rect">
            <a:avLst/>
          </a:prstGeom>
        </p:spPr>
      </p:pic>
      <p:sp>
        <p:nvSpPr>
          <p:cNvPr id="3" name="Ovaal 2">
            <a:extLst>
              <a:ext uri="{FF2B5EF4-FFF2-40B4-BE49-F238E27FC236}">
                <a16:creationId xmlns:a16="http://schemas.microsoft.com/office/drawing/2014/main" id="{65FDAD15-0F56-25D7-2955-276B296235C1}"/>
              </a:ext>
            </a:extLst>
          </p:cNvPr>
          <p:cNvSpPr/>
          <p:nvPr/>
        </p:nvSpPr>
        <p:spPr>
          <a:xfrm>
            <a:off x="-3600818" y="-7951056"/>
            <a:ext cx="7750629" cy="7750629"/>
          </a:xfrm>
          <a:prstGeom prst="ellipse">
            <a:avLst/>
          </a:prstGeom>
          <a:blipFill dpi="0" rotWithShape="1">
            <a:blip r:embed="rId5"/>
            <a:srcRect/>
            <a:stretch>
              <a:fillRect l="-16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3349EB07-9119-5D2C-CC47-F1C659D01139}"/>
              </a:ext>
            </a:extLst>
          </p:cNvPr>
          <p:cNvSpPr txBox="1"/>
          <p:nvPr/>
        </p:nvSpPr>
        <p:spPr>
          <a:xfrm>
            <a:off x="12485650" y="884555"/>
            <a:ext cx="795703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l-NL" sz="4400" b="1" dirty="0">
                <a:solidFill>
                  <a:schemeClr val="tx1"/>
                </a:solidFill>
                <a:latin typeface="☞GILROY-BOLD" pitchFamily="2" charset="77"/>
              </a:rPr>
              <a:t>Het </a:t>
            </a:r>
            <a:r>
              <a:rPr lang="nl-NL" sz="4400" b="1" dirty="0" err="1">
                <a:solidFill>
                  <a:schemeClr val="tx1"/>
                </a:solidFill>
                <a:latin typeface="☞GILROY-BOLD" pitchFamily="2" charset="77"/>
              </a:rPr>
              <a:t>designprocess</a:t>
            </a:r>
            <a:endParaRPr lang="nl-NL" sz="4400" b="1" dirty="0">
              <a:solidFill>
                <a:schemeClr val="tx1"/>
              </a:solidFill>
              <a:latin typeface="☞GILROY-BOLD" pitchFamily="2" charset="77"/>
            </a:endParaRPr>
          </a:p>
        </p:txBody>
      </p:sp>
      <p:sp>
        <p:nvSpPr>
          <p:cNvPr id="5" name="Afgeronde rechthoek 4">
            <a:extLst>
              <a:ext uri="{FF2B5EF4-FFF2-40B4-BE49-F238E27FC236}">
                <a16:creationId xmlns:a16="http://schemas.microsoft.com/office/drawing/2014/main" id="{F71EA04E-388B-008F-40BD-D877F5E540D7}"/>
              </a:ext>
            </a:extLst>
          </p:cNvPr>
          <p:cNvSpPr/>
          <p:nvPr/>
        </p:nvSpPr>
        <p:spPr>
          <a:xfrm>
            <a:off x="10798405" y="5030290"/>
            <a:ext cx="1294740" cy="1268831"/>
          </a:xfrm>
          <a:prstGeom prst="roundRect">
            <a:avLst>
              <a:gd name="adj" fmla="val 9608"/>
            </a:avLst>
          </a:prstGeom>
          <a:solidFill>
            <a:srgbClr val="5187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Afgeronde rechthoek 5">
            <a:extLst>
              <a:ext uri="{FF2B5EF4-FFF2-40B4-BE49-F238E27FC236}">
                <a16:creationId xmlns:a16="http://schemas.microsoft.com/office/drawing/2014/main" id="{48A78F46-61C9-17CE-5F0F-C798ADC02051}"/>
              </a:ext>
            </a:extLst>
          </p:cNvPr>
          <p:cNvSpPr/>
          <p:nvPr/>
        </p:nvSpPr>
        <p:spPr>
          <a:xfrm>
            <a:off x="9379530" y="5030290"/>
            <a:ext cx="1294740" cy="1268831"/>
          </a:xfrm>
          <a:prstGeom prst="roundRect">
            <a:avLst>
              <a:gd name="adj" fmla="val 960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D7F99EC6-2B72-3A81-94DE-D54A4DE405ED}"/>
              </a:ext>
            </a:extLst>
          </p:cNvPr>
          <p:cNvSpPr txBox="1"/>
          <p:nvPr/>
        </p:nvSpPr>
        <p:spPr>
          <a:xfrm>
            <a:off x="9379530" y="5565239"/>
            <a:ext cx="1294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  <a:latin typeface="☞GILROY-LIGHT" pitchFamily="2" charset="77"/>
              </a:rPr>
              <a:t>2. Schetsen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5156E726-ECA1-BEBE-CE60-680BCDACB8DE}"/>
              </a:ext>
            </a:extLst>
          </p:cNvPr>
          <p:cNvSpPr txBox="1"/>
          <p:nvPr/>
        </p:nvSpPr>
        <p:spPr>
          <a:xfrm>
            <a:off x="10798405" y="5556020"/>
            <a:ext cx="12947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solidFill>
                  <a:schemeClr val="bg1"/>
                </a:solidFill>
                <a:latin typeface="☞GILROY-LIGHT" pitchFamily="2" charset="77"/>
              </a:rPr>
              <a:t>3. Coderen</a:t>
            </a:r>
          </a:p>
        </p:txBody>
      </p:sp>
      <p:grpSp>
        <p:nvGrpSpPr>
          <p:cNvPr id="25" name="Groep 24">
            <a:extLst>
              <a:ext uri="{FF2B5EF4-FFF2-40B4-BE49-F238E27FC236}">
                <a16:creationId xmlns:a16="http://schemas.microsoft.com/office/drawing/2014/main" id="{15A20D33-7E63-9D22-5D74-A64487E6BFB9}"/>
              </a:ext>
            </a:extLst>
          </p:cNvPr>
          <p:cNvGrpSpPr/>
          <p:nvPr/>
        </p:nvGrpSpPr>
        <p:grpSpPr>
          <a:xfrm>
            <a:off x="98855" y="134298"/>
            <a:ext cx="4374292" cy="6154079"/>
            <a:chOff x="98855" y="134298"/>
            <a:chExt cx="4374292" cy="6154079"/>
          </a:xfrm>
        </p:grpSpPr>
        <p:sp>
          <p:nvSpPr>
            <p:cNvPr id="2" name="Afgeronde rechthoek 1">
              <a:extLst>
                <a:ext uri="{FF2B5EF4-FFF2-40B4-BE49-F238E27FC236}">
                  <a16:creationId xmlns:a16="http://schemas.microsoft.com/office/drawing/2014/main" id="{3D66F673-E004-D3D4-2497-FC2ECE894874}"/>
                </a:ext>
              </a:extLst>
            </p:cNvPr>
            <p:cNvSpPr/>
            <p:nvPr/>
          </p:nvSpPr>
          <p:spPr>
            <a:xfrm>
              <a:off x="98855" y="134298"/>
              <a:ext cx="4374292" cy="6154079"/>
            </a:xfrm>
            <a:prstGeom prst="roundRect">
              <a:avLst>
                <a:gd name="adj" fmla="val 4914"/>
              </a:avLst>
            </a:prstGeom>
            <a:gradFill flip="none" rotWithShape="1">
              <a:gsLst>
                <a:gs pos="0">
                  <a:srgbClr val="283D64"/>
                </a:gs>
                <a:gs pos="100000">
                  <a:srgbClr val="2A4579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id="{B06D7A8A-FC9A-239E-38D0-2F8D5E68D736}"/>
                </a:ext>
              </a:extLst>
            </p:cNvPr>
            <p:cNvSpPr txBox="1"/>
            <p:nvPr/>
          </p:nvSpPr>
          <p:spPr>
            <a:xfrm>
              <a:off x="98855" y="3134701"/>
              <a:ext cx="437429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l-NL" sz="3200" dirty="0">
                  <a:solidFill>
                    <a:schemeClr val="bg1"/>
                  </a:solidFill>
                  <a:latin typeface="☞GILROY-MEDIUM" pitchFamily="2" charset="77"/>
                </a:rPr>
                <a:t>1. Oriënteren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74E69E0-0B7B-1A4F-DC37-3F2493EB2D1A}"/>
                </a:ext>
              </a:extLst>
            </p:cNvPr>
            <p:cNvSpPr/>
            <p:nvPr/>
          </p:nvSpPr>
          <p:spPr>
            <a:xfrm>
              <a:off x="397043" y="1538131"/>
              <a:ext cx="3777916" cy="3777916"/>
            </a:xfrm>
            <a:prstGeom prst="ellipse">
              <a:avLst/>
            </a:prstGeom>
            <a:noFill/>
            <a:ln w="603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21" name="Afbeelding 20" descr="Afbeelding met tekst&#10;&#10;Automatisch gegenereerde beschrijving">
            <a:extLst>
              <a:ext uri="{FF2B5EF4-FFF2-40B4-BE49-F238E27FC236}">
                <a16:creationId xmlns:a16="http://schemas.microsoft.com/office/drawing/2014/main" id="{7CFDDEA3-5B74-CBDB-65BA-C4338F0395F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0"/>
          </a:blip>
          <a:stretch>
            <a:fillRect/>
          </a:stretch>
        </p:blipFill>
        <p:spPr>
          <a:xfrm>
            <a:off x="264470" y="213250"/>
            <a:ext cx="4043062" cy="5987071"/>
          </a:xfrm>
          <a:prstGeom prst="rect">
            <a:avLst/>
          </a:prstGeom>
        </p:spPr>
      </p:pic>
      <p:pic>
        <p:nvPicPr>
          <p:cNvPr id="24" name="Afbeelding 23">
            <a:extLst>
              <a:ext uri="{FF2B5EF4-FFF2-40B4-BE49-F238E27FC236}">
                <a16:creationId xmlns:a16="http://schemas.microsoft.com/office/drawing/2014/main" id="{C89D9E38-E857-C85A-ECAA-9B42FFD03A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07751" y="-5032778"/>
            <a:ext cx="7230611" cy="4652351"/>
          </a:xfrm>
          <a:prstGeom prst="rect">
            <a:avLst/>
          </a:prstGeom>
        </p:spPr>
      </p:pic>
      <p:pic>
        <p:nvPicPr>
          <p:cNvPr id="29" name="Afbeelding 28" descr="Afbeelding met tekst, elektronica&#10;&#10;Automatisch gegenereerde beschrijving">
            <a:extLst>
              <a:ext uri="{FF2B5EF4-FFF2-40B4-BE49-F238E27FC236}">
                <a16:creationId xmlns:a16="http://schemas.microsoft.com/office/drawing/2014/main" id="{7D38DFCD-2AFA-F1A8-96B5-2ADBA4FC65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49811" y="214210"/>
            <a:ext cx="3886200" cy="292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5802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hoek 17">
            <a:extLst>
              <a:ext uri="{FF2B5EF4-FFF2-40B4-BE49-F238E27FC236}">
                <a16:creationId xmlns:a16="http://schemas.microsoft.com/office/drawing/2014/main" id="{A668A64B-332E-D351-84EF-BC7C34EF029D}"/>
              </a:ext>
            </a:extLst>
          </p:cNvPr>
          <p:cNvSpPr/>
          <p:nvPr/>
        </p:nvSpPr>
        <p:spPr>
          <a:xfrm>
            <a:off x="0" y="0"/>
            <a:ext cx="12192000" cy="6455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4400" b="1" dirty="0">
              <a:solidFill>
                <a:schemeClr val="tx1"/>
              </a:solidFill>
              <a:latin typeface="☞GILROY-BOLD" pitchFamily="2" charset="77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805552E4-9E1E-42A8-BFEF-868E6FAF3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26757" y="6557848"/>
            <a:ext cx="1192211" cy="280520"/>
          </a:xfrm>
          <a:prstGeom prst="rect">
            <a:avLst/>
          </a:prstGeom>
        </p:spPr>
      </p:pic>
      <p:sp>
        <p:nvSpPr>
          <p:cNvPr id="5" name="Afgeronde rechthoek 4">
            <a:extLst>
              <a:ext uri="{FF2B5EF4-FFF2-40B4-BE49-F238E27FC236}">
                <a16:creationId xmlns:a16="http://schemas.microsoft.com/office/drawing/2014/main" id="{F71EA04E-388B-008F-40BD-D877F5E540D7}"/>
              </a:ext>
            </a:extLst>
          </p:cNvPr>
          <p:cNvSpPr/>
          <p:nvPr/>
        </p:nvSpPr>
        <p:spPr>
          <a:xfrm>
            <a:off x="10798405" y="5030290"/>
            <a:ext cx="1294740" cy="1268831"/>
          </a:xfrm>
          <a:prstGeom prst="roundRect">
            <a:avLst>
              <a:gd name="adj" fmla="val 9608"/>
            </a:avLst>
          </a:prstGeom>
          <a:solidFill>
            <a:srgbClr val="5187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Afgeronde rechthoek 5">
            <a:extLst>
              <a:ext uri="{FF2B5EF4-FFF2-40B4-BE49-F238E27FC236}">
                <a16:creationId xmlns:a16="http://schemas.microsoft.com/office/drawing/2014/main" id="{48A78F46-61C9-17CE-5F0F-C798ADC02051}"/>
              </a:ext>
            </a:extLst>
          </p:cNvPr>
          <p:cNvSpPr/>
          <p:nvPr/>
        </p:nvSpPr>
        <p:spPr>
          <a:xfrm>
            <a:off x="9379530" y="5030290"/>
            <a:ext cx="1294740" cy="1268831"/>
          </a:xfrm>
          <a:prstGeom prst="roundRect">
            <a:avLst>
              <a:gd name="adj" fmla="val 960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D7F99EC6-2B72-3A81-94DE-D54A4DE405ED}"/>
              </a:ext>
            </a:extLst>
          </p:cNvPr>
          <p:cNvSpPr txBox="1"/>
          <p:nvPr/>
        </p:nvSpPr>
        <p:spPr>
          <a:xfrm>
            <a:off x="9379530" y="5565239"/>
            <a:ext cx="1294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  <a:latin typeface="☞GILROY-LIGHT" pitchFamily="2" charset="77"/>
              </a:rPr>
              <a:t>2. Schetsen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5156E726-ECA1-BEBE-CE60-680BCDACB8DE}"/>
              </a:ext>
            </a:extLst>
          </p:cNvPr>
          <p:cNvSpPr txBox="1"/>
          <p:nvPr/>
        </p:nvSpPr>
        <p:spPr>
          <a:xfrm>
            <a:off x="10798405" y="5556020"/>
            <a:ext cx="12947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solidFill>
                  <a:schemeClr val="bg1"/>
                </a:solidFill>
                <a:latin typeface="☞GILROY-LIGHT" pitchFamily="2" charset="77"/>
              </a:rPr>
              <a:t>3. Coderen</a:t>
            </a:r>
          </a:p>
        </p:txBody>
      </p:sp>
      <p:grpSp>
        <p:nvGrpSpPr>
          <p:cNvPr id="21" name="Groep 20">
            <a:extLst>
              <a:ext uri="{FF2B5EF4-FFF2-40B4-BE49-F238E27FC236}">
                <a16:creationId xmlns:a16="http://schemas.microsoft.com/office/drawing/2014/main" id="{F80E9DCF-EA5B-2393-0508-AC1896617402}"/>
              </a:ext>
            </a:extLst>
          </p:cNvPr>
          <p:cNvGrpSpPr/>
          <p:nvPr/>
        </p:nvGrpSpPr>
        <p:grpSpPr>
          <a:xfrm>
            <a:off x="98855" y="134298"/>
            <a:ext cx="4374292" cy="6154079"/>
            <a:chOff x="98855" y="134298"/>
            <a:chExt cx="4374292" cy="6154079"/>
          </a:xfrm>
        </p:grpSpPr>
        <p:sp>
          <p:nvSpPr>
            <p:cNvPr id="22" name="Afgeronde rechthoek 21">
              <a:extLst>
                <a:ext uri="{FF2B5EF4-FFF2-40B4-BE49-F238E27FC236}">
                  <a16:creationId xmlns:a16="http://schemas.microsoft.com/office/drawing/2014/main" id="{0CEAF57D-AFC9-9C82-0910-1E01EA685916}"/>
                </a:ext>
              </a:extLst>
            </p:cNvPr>
            <p:cNvSpPr/>
            <p:nvPr/>
          </p:nvSpPr>
          <p:spPr>
            <a:xfrm>
              <a:off x="98855" y="134298"/>
              <a:ext cx="4374292" cy="6154079"/>
            </a:xfrm>
            <a:prstGeom prst="roundRect">
              <a:avLst>
                <a:gd name="adj" fmla="val 4914"/>
              </a:avLst>
            </a:prstGeom>
            <a:gradFill flip="none" rotWithShape="1">
              <a:gsLst>
                <a:gs pos="0">
                  <a:srgbClr val="283D64"/>
                </a:gs>
                <a:gs pos="100000">
                  <a:srgbClr val="2A4579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3" name="Tekstvak 22">
              <a:extLst>
                <a:ext uri="{FF2B5EF4-FFF2-40B4-BE49-F238E27FC236}">
                  <a16:creationId xmlns:a16="http://schemas.microsoft.com/office/drawing/2014/main" id="{8D2CFA88-9451-670A-5C3C-709AA9E89D2D}"/>
                </a:ext>
              </a:extLst>
            </p:cNvPr>
            <p:cNvSpPr txBox="1"/>
            <p:nvPr/>
          </p:nvSpPr>
          <p:spPr>
            <a:xfrm>
              <a:off x="98855" y="3134701"/>
              <a:ext cx="437429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l-NL" sz="3200" dirty="0">
                  <a:solidFill>
                    <a:schemeClr val="bg1"/>
                  </a:solidFill>
                  <a:latin typeface="☞GILROY-MEDIUM" pitchFamily="2" charset="77"/>
                </a:rPr>
                <a:t>1. Oriënteren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8BDACC8F-8A22-7685-2305-765E9FC35FCF}"/>
                </a:ext>
              </a:extLst>
            </p:cNvPr>
            <p:cNvSpPr/>
            <p:nvPr/>
          </p:nvSpPr>
          <p:spPr>
            <a:xfrm>
              <a:off x="397043" y="1538131"/>
              <a:ext cx="3777916" cy="3777916"/>
            </a:xfrm>
            <a:prstGeom prst="ellipse">
              <a:avLst/>
            </a:prstGeom>
            <a:noFill/>
            <a:ln w="603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25" name="Afbeelding 24" descr="Afbeelding met tekst&#10;&#10;Automatisch gegenereerde beschrijving">
            <a:extLst>
              <a:ext uri="{FF2B5EF4-FFF2-40B4-BE49-F238E27FC236}">
                <a16:creationId xmlns:a16="http://schemas.microsoft.com/office/drawing/2014/main" id="{C6C6FEA5-2E66-D4F1-7A20-39943D8D324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3000"/>
          </a:blip>
          <a:stretch>
            <a:fillRect/>
          </a:stretch>
        </p:blipFill>
        <p:spPr>
          <a:xfrm>
            <a:off x="264470" y="213250"/>
            <a:ext cx="4043062" cy="5987071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605727DA-D4C5-BE0D-B54B-932B7D373E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7751" y="221395"/>
            <a:ext cx="7230611" cy="465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6645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000">
        <p159:morph option="byObject"/>
      </p:transition>
    </mc:Choice>
    <mc:Fallback>
      <p:transition spd="slow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1EB87EF-950D-F7D1-DCCE-AC956594A802}"/>
              </a:ext>
            </a:extLst>
          </p:cNvPr>
          <p:cNvSpPr/>
          <p:nvPr/>
        </p:nvSpPr>
        <p:spPr>
          <a:xfrm>
            <a:off x="0" y="-93132"/>
            <a:ext cx="12192000" cy="6455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4400" b="1" dirty="0">
              <a:solidFill>
                <a:schemeClr val="tx1"/>
              </a:solidFill>
              <a:latin typeface="☞GILROY-BOLD" pitchFamily="2" charset="77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F6F70D5-8C46-C914-74C8-02E9C2CE81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6757" y="6557848"/>
            <a:ext cx="1192211" cy="280520"/>
          </a:xfrm>
          <a:prstGeom prst="rect">
            <a:avLst/>
          </a:prstGeom>
        </p:spPr>
      </p:pic>
      <p:sp>
        <p:nvSpPr>
          <p:cNvPr id="5" name="Pijl links 4">
            <a:extLst>
              <a:ext uri="{FF2B5EF4-FFF2-40B4-BE49-F238E27FC236}">
                <a16:creationId xmlns:a16="http://schemas.microsoft.com/office/drawing/2014/main" id="{3815D032-1951-44E2-5D75-449BA3D59B02}"/>
              </a:ext>
            </a:extLst>
          </p:cNvPr>
          <p:cNvSpPr/>
          <p:nvPr/>
        </p:nvSpPr>
        <p:spPr>
          <a:xfrm>
            <a:off x="10016231" y="3074504"/>
            <a:ext cx="357809" cy="354496"/>
          </a:xfrm>
          <a:prstGeom prst="rightArrow">
            <a:avLst/>
          </a:prstGeom>
          <a:solidFill>
            <a:srgbClr val="2A45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59BD75DC-B7D4-5D6C-5CA2-B205CB5E810B}"/>
              </a:ext>
            </a:extLst>
          </p:cNvPr>
          <p:cNvGrpSpPr/>
          <p:nvPr/>
        </p:nvGrpSpPr>
        <p:grpSpPr>
          <a:xfrm>
            <a:off x="98855" y="134298"/>
            <a:ext cx="4374292" cy="6154079"/>
            <a:chOff x="98855" y="134298"/>
            <a:chExt cx="4374292" cy="6154079"/>
          </a:xfrm>
        </p:grpSpPr>
        <p:sp>
          <p:nvSpPr>
            <p:cNvPr id="13" name="Afgeronde rechthoek 12">
              <a:extLst>
                <a:ext uri="{FF2B5EF4-FFF2-40B4-BE49-F238E27FC236}">
                  <a16:creationId xmlns:a16="http://schemas.microsoft.com/office/drawing/2014/main" id="{97828D95-FC26-B4A8-FB8E-B8D217C1432E}"/>
                </a:ext>
              </a:extLst>
            </p:cNvPr>
            <p:cNvSpPr/>
            <p:nvPr/>
          </p:nvSpPr>
          <p:spPr>
            <a:xfrm>
              <a:off x="98855" y="134298"/>
              <a:ext cx="4374292" cy="6154079"/>
            </a:xfrm>
            <a:prstGeom prst="roundRect">
              <a:avLst>
                <a:gd name="adj" fmla="val 4914"/>
              </a:avLst>
            </a:prstGeom>
            <a:gradFill flip="none" rotWithShape="1">
              <a:gsLst>
                <a:gs pos="0">
                  <a:srgbClr val="283D64"/>
                </a:gs>
                <a:gs pos="100000">
                  <a:srgbClr val="2A4579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" name="Tekstvak 13">
              <a:extLst>
                <a:ext uri="{FF2B5EF4-FFF2-40B4-BE49-F238E27FC236}">
                  <a16:creationId xmlns:a16="http://schemas.microsoft.com/office/drawing/2014/main" id="{A4DFEF34-544F-38A9-6564-00C87290785E}"/>
                </a:ext>
              </a:extLst>
            </p:cNvPr>
            <p:cNvSpPr txBox="1"/>
            <p:nvPr/>
          </p:nvSpPr>
          <p:spPr>
            <a:xfrm>
              <a:off x="98855" y="3134701"/>
              <a:ext cx="437429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l-NL" sz="3200" dirty="0">
                  <a:solidFill>
                    <a:schemeClr val="bg1"/>
                  </a:solidFill>
                  <a:latin typeface="☞GILROY-MEDIUM" pitchFamily="2" charset="77"/>
                </a:rPr>
                <a:t>1. Oriënteren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F6A2DACB-B6A3-4E83-2B9B-D7666FAC926A}"/>
                </a:ext>
              </a:extLst>
            </p:cNvPr>
            <p:cNvSpPr/>
            <p:nvPr/>
          </p:nvSpPr>
          <p:spPr>
            <a:xfrm>
              <a:off x="397043" y="1538131"/>
              <a:ext cx="3777916" cy="3777916"/>
            </a:xfrm>
            <a:prstGeom prst="ellipse">
              <a:avLst/>
            </a:prstGeom>
            <a:noFill/>
            <a:ln w="603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16" name="Afbeelding 15" descr="Afbeelding met tekst&#10;&#10;Automatisch gegenereerde beschrijving">
            <a:extLst>
              <a:ext uri="{FF2B5EF4-FFF2-40B4-BE49-F238E27FC236}">
                <a16:creationId xmlns:a16="http://schemas.microsoft.com/office/drawing/2014/main" id="{B16D1386-74B4-30D7-2B45-1BDC77756A8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3000"/>
          </a:blip>
          <a:stretch>
            <a:fillRect/>
          </a:stretch>
        </p:blipFill>
        <p:spPr>
          <a:xfrm>
            <a:off x="264470" y="213250"/>
            <a:ext cx="4043062" cy="5987071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47163D25-B175-BD20-9BFA-E5C78D11EC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55" y="-9130"/>
            <a:ext cx="9793290" cy="6301241"/>
          </a:xfrm>
          <a:prstGeom prst="rect">
            <a:avLst/>
          </a:prstGeom>
        </p:spPr>
      </p:pic>
      <p:sp>
        <p:nvSpPr>
          <p:cNvPr id="17" name="Afgeronde rechthoek 16">
            <a:extLst>
              <a:ext uri="{FF2B5EF4-FFF2-40B4-BE49-F238E27FC236}">
                <a16:creationId xmlns:a16="http://schemas.microsoft.com/office/drawing/2014/main" id="{FE744F1C-6A54-F5E4-0FCE-AE50F0C5293D}"/>
              </a:ext>
            </a:extLst>
          </p:cNvPr>
          <p:cNvSpPr/>
          <p:nvPr/>
        </p:nvSpPr>
        <p:spPr>
          <a:xfrm>
            <a:off x="13824235" y="5030290"/>
            <a:ext cx="1294740" cy="1268831"/>
          </a:xfrm>
          <a:prstGeom prst="roundRect">
            <a:avLst>
              <a:gd name="adj" fmla="val 9608"/>
            </a:avLst>
          </a:prstGeom>
          <a:solidFill>
            <a:srgbClr val="5187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Afgeronde rechthoek 17">
            <a:extLst>
              <a:ext uri="{FF2B5EF4-FFF2-40B4-BE49-F238E27FC236}">
                <a16:creationId xmlns:a16="http://schemas.microsoft.com/office/drawing/2014/main" id="{00841D8F-81EF-0AA9-67BC-B18A7EE99710}"/>
              </a:ext>
            </a:extLst>
          </p:cNvPr>
          <p:cNvSpPr/>
          <p:nvPr/>
        </p:nvSpPr>
        <p:spPr>
          <a:xfrm>
            <a:off x="12405360" y="5030290"/>
            <a:ext cx="1294740" cy="1268831"/>
          </a:xfrm>
          <a:prstGeom prst="roundRect">
            <a:avLst>
              <a:gd name="adj" fmla="val 960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39FEA736-C587-C4DC-A659-B0E74536107C}"/>
              </a:ext>
            </a:extLst>
          </p:cNvPr>
          <p:cNvSpPr txBox="1"/>
          <p:nvPr/>
        </p:nvSpPr>
        <p:spPr>
          <a:xfrm>
            <a:off x="12405360" y="5565239"/>
            <a:ext cx="1294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  <a:latin typeface="☞GILROY-LIGHT" pitchFamily="2" charset="77"/>
              </a:rPr>
              <a:t>2. Schetsen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B94A6441-CF00-6785-4CFB-33E300CF988C}"/>
              </a:ext>
            </a:extLst>
          </p:cNvPr>
          <p:cNvSpPr txBox="1"/>
          <p:nvPr/>
        </p:nvSpPr>
        <p:spPr>
          <a:xfrm>
            <a:off x="13824235" y="5556020"/>
            <a:ext cx="12947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solidFill>
                  <a:schemeClr val="bg1"/>
                </a:solidFill>
                <a:latin typeface="☞GILROY-LIGHT" pitchFamily="2" charset="77"/>
              </a:rPr>
              <a:t>3. Coderen</a:t>
            </a:r>
          </a:p>
        </p:txBody>
      </p:sp>
    </p:spTree>
    <p:extLst>
      <p:ext uri="{BB962C8B-B14F-4D97-AF65-F5344CB8AC3E}">
        <p14:creationId xmlns:p14="http://schemas.microsoft.com/office/powerpoint/2010/main" val="17615097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51EB87EF-950D-F7D1-DCCE-AC956594A802}"/>
              </a:ext>
            </a:extLst>
          </p:cNvPr>
          <p:cNvSpPr/>
          <p:nvPr/>
        </p:nvSpPr>
        <p:spPr>
          <a:xfrm>
            <a:off x="0" y="-93132"/>
            <a:ext cx="12192000" cy="64556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4400" b="1" dirty="0">
              <a:solidFill>
                <a:schemeClr val="tx1"/>
              </a:solidFill>
              <a:latin typeface="☞GILROY-BOLD" pitchFamily="2" charset="77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F6F70D5-8C46-C914-74C8-02E9C2CE81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6757" y="6557848"/>
            <a:ext cx="1192211" cy="280520"/>
          </a:xfrm>
          <a:prstGeom prst="rect">
            <a:avLst/>
          </a:prstGeom>
        </p:spPr>
      </p:pic>
      <p:sp>
        <p:nvSpPr>
          <p:cNvPr id="5" name="Pijl links 4">
            <a:extLst>
              <a:ext uri="{FF2B5EF4-FFF2-40B4-BE49-F238E27FC236}">
                <a16:creationId xmlns:a16="http://schemas.microsoft.com/office/drawing/2014/main" id="{3815D032-1951-44E2-5D75-449BA3D59B02}"/>
              </a:ext>
            </a:extLst>
          </p:cNvPr>
          <p:cNvSpPr/>
          <p:nvPr/>
        </p:nvSpPr>
        <p:spPr>
          <a:xfrm>
            <a:off x="-956569" y="3074504"/>
            <a:ext cx="357809" cy="354496"/>
          </a:xfrm>
          <a:prstGeom prst="rightArrow">
            <a:avLst/>
          </a:prstGeom>
          <a:solidFill>
            <a:srgbClr val="2A45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59BD75DC-B7D4-5D6C-5CA2-B205CB5E810B}"/>
              </a:ext>
            </a:extLst>
          </p:cNvPr>
          <p:cNvGrpSpPr/>
          <p:nvPr/>
        </p:nvGrpSpPr>
        <p:grpSpPr>
          <a:xfrm>
            <a:off x="-14409625" y="134298"/>
            <a:ext cx="11262772" cy="6154079"/>
            <a:chOff x="-6789625" y="134298"/>
            <a:chExt cx="11262772" cy="6154079"/>
          </a:xfrm>
        </p:grpSpPr>
        <p:sp>
          <p:nvSpPr>
            <p:cNvPr id="13" name="Afgeronde rechthoek 12">
              <a:extLst>
                <a:ext uri="{FF2B5EF4-FFF2-40B4-BE49-F238E27FC236}">
                  <a16:creationId xmlns:a16="http://schemas.microsoft.com/office/drawing/2014/main" id="{97828D95-FC26-B4A8-FB8E-B8D217C1432E}"/>
                </a:ext>
              </a:extLst>
            </p:cNvPr>
            <p:cNvSpPr/>
            <p:nvPr/>
          </p:nvSpPr>
          <p:spPr>
            <a:xfrm>
              <a:off x="-6789625" y="134298"/>
              <a:ext cx="4374292" cy="6154079"/>
            </a:xfrm>
            <a:prstGeom prst="roundRect">
              <a:avLst>
                <a:gd name="adj" fmla="val 4914"/>
              </a:avLst>
            </a:prstGeom>
            <a:gradFill flip="none" rotWithShape="1">
              <a:gsLst>
                <a:gs pos="0">
                  <a:srgbClr val="283D64"/>
                </a:gs>
                <a:gs pos="100000">
                  <a:srgbClr val="2A4579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" name="Tekstvak 13">
              <a:extLst>
                <a:ext uri="{FF2B5EF4-FFF2-40B4-BE49-F238E27FC236}">
                  <a16:creationId xmlns:a16="http://schemas.microsoft.com/office/drawing/2014/main" id="{A4DFEF34-544F-38A9-6564-00C87290785E}"/>
                </a:ext>
              </a:extLst>
            </p:cNvPr>
            <p:cNvSpPr txBox="1"/>
            <p:nvPr/>
          </p:nvSpPr>
          <p:spPr>
            <a:xfrm>
              <a:off x="98855" y="3134701"/>
              <a:ext cx="437429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nl-NL" sz="3200" dirty="0">
                  <a:solidFill>
                    <a:schemeClr val="bg1"/>
                  </a:solidFill>
                  <a:latin typeface="☞GILROY-MEDIUM" pitchFamily="2" charset="77"/>
                </a:rPr>
                <a:t>1. Oriënteren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F6A2DACB-B6A3-4E83-2B9B-D7666FAC926A}"/>
                </a:ext>
              </a:extLst>
            </p:cNvPr>
            <p:cNvSpPr/>
            <p:nvPr/>
          </p:nvSpPr>
          <p:spPr>
            <a:xfrm>
              <a:off x="397043" y="1538131"/>
              <a:ext cx="3777916" cy="3777916"/>
            </a:xfrm>
            <a:prstGeom prst="ellipse">
              <a:avLst/>
            </a:prstGeom>
            <a:noFill/>
            <a:ln w="603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16" name="Afbeelding 15" descr="Afbeelding met tekst&#10;&#10;Automatisch gegenereerde beschrijving">
            <a:extLst>
              <a:ext uri="{FF2B5EF4-FFF2-40B4-BE49-F238E27FC236}">
                <a16:creationId xmlns:a16="http://schemas.microsoft.com/office/drawing/2014/main" id="{B16D1386-74B4-30D7-2B45-1BDC77756A8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3000"/>
          </a:blip>
          <a:stretch>
            <a:fillRect/>
          </a:stretch>
        </p:blipFill>
        <p:spPr>
          <a:xfrm>
            <a:off x="-6014410" y="213250"/>
            <a:ext cx="4043062" cy="5987071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47163D25-B175-BD20-9BFA-E5C78D11EC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934905" y="-9130"/>
            <a:ext cx="9793290" cy="6301241"/>
          </a:xfrm>
          <a:prstGeom prst="rect">
            <a:avLst/>
          </a:prstGeom>
        </p:spPr>
      </p:pic>
      <p:sp>
        <p:nvSpPr>
          <p:cNvPr id="17" name="Afgeronde rechthoek 16">
            <a:extLst>
              <a:ext uri="{FF2B5EF4-FFF2-40B4-BE49-F238E27FC236}">
                <a16:creationId xmlns:a16="http://schemas.microsoft.com/office/drawing/2014/main" id="{FE744F1C-6A54-F5E4-0FCE-AE50F0C5293D}"/>
              </a:ext>
            </a:extLst>
          </p:cNvPr>
          <p:cNvSpPr/>
          <p:nvPr/>
        </p:nvSpPr>
        <p:spPr>
          <a:xfrm>
            <a:off x="13824235" y="5030290"/>
            <a:ext cx="1294740" cy="1268831"/>
          </a:xfrm>
          <a:prstGeom prst="roundRect">
            <a:avLst>
              <a:gd name="adj" fmla="val 9608"/>
            </a:avLst>
          </a:prstGeom>
          <a:solidFill>
            <a:srgbClr val="5187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Afgeronde rechthoek 17">
            <a:extLst>
              <a:ext uri="{FF2B5EF4-FFF2-40B4-BE49-F238E27FC236}">
                <a16:creationId xmlns:a16="http://schemas.microsoft.com/office/drawing/2014/main" id="{00841D8F-81EF-0AA9-67BC-B18A7EE99710}"/>
              </a:ext>
            </a:extLst>
          </p:cNvPr>
          <p:cNvSpPr/>
          <p:nvPr/>
        </p:nvSpPr>
        <p:spPr>
          <a:xfrm>
            <a:off x="10752402" y="5030290"/>
            <a:ext cx="1294740" cy="1268831"/>
          </a:xfrm>
          <a:prstGeom prst="roundRect">
            <a:avLst>
              <a:gd name="adj" fmla="val 960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39FEA736-C587-C4DC-A659-B0E74536107C}"/>
              </a:ext>
            </a:extLst>
          </p:cNvPr>
          <p:cNvSpPr txBox="1"/>
          <p:nvPr/>
        </p:nvSpPr>
        <p:spPr>
          <a:xfrm>
            <a:off x="10752402" y="5565239"/>
            <a:ext cx="1294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  <a:latin typeface="☞GILROY-LIGHT" pitchFamily="2" charset="77"/>
              </a:rPr>
              <a:t>2. Schetsen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B94A6441-CF00-6785-4CFB-33E300CF988C}"/>
              </a:ext>
            </a:extLst>
          </p:cNvPr>
          <p:cNvSpPr txBox="1"/>
          <p:nvPr/>
        </p:nvSpPr>
        <p:spPr>
          <a:xfrm>
            <a:off x="13824235" y="5556020"/>
            <a:ext cx="12947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solidFill>
                  <a:schemeClr val="bg1"/>
                </a:solidFill>
                <a:latin typeface="☞GILROY-LIGHT" pitchFamily="2" charset="77"/>
              </a:rPr>
              <a:t>3. Coderen</a:t>
            </a:r>
          </a:p>
        </p:txBody>
      </p:sp>
    </p:spTree>
    <p:extLst>
      <p:ext uri="{BB962C8B-B14F-4D97-AF65-F5344CB8AC3E}">
        <p14:creationId xmlns:p14="http://schemas.microsoft.com/office/powerpoint/2010/main" val="406771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23042</TotalTime>
  <Words>225</Words>
  <Application>Microsoft Macintosh PowerPoint</Application>
  <PresentationFormat>Breedbeeld</PresentationFormat>
  <Paragraphs>32</Paragraphs>
  <Slides>10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7" baseType="lpstr">
      <vt:lpstr>☞GILROY-BOLD</vt:lpstr>
      <vt:lpstr>☞GILROY-LIGHT</vt:lpstr>
      <vt:lpstr>☞GILROY-MEDIUM</vt:lpstr>
      <vt:lpstr>Arial</vt:lpstr>
      <vt:lpstr>Calibri</vt:lpstr>
      <vt:lpstr>Calibri Light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Vivanne Hoogendam</dc:creator>
  <cp:lastModifiedBy>Vivanne Hoogendam</cp:lastModifiedBy>
  <cp:revision>1</cp:revision>
  <dcterms:created xsi:type="dcterms:W3CDTF">2023-02-06T12:15:58Z</dcterms:created>
  <dcterms:modified xsi:type="dcterms:W3CDTF">2023-02-22T12:18:07Z</dcterms:modified>
</cp:coreProperties>
</file>

<file path=docProps/thumbnail.jpeg>
</file>